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3" autoAdjust="0"/>
    <p:restoredTop sz="94660"/>
  </p:normalViewPr>
  <p:slideViewPr>
    <p:cSldViewPr snapToGrid="0">
      <p:cViewPr>
        <p:scale>
          <a:sx n="30" d="100"/>
          <a:sy n="30" d="100"/>
        </p:scale>
        <p:origin x="75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849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21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731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910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070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56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117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69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489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76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2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B6C35D-B320-462D-8DEE-9D72C8350DA0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3BC776-63BB-4BC5-B04C-E4E754802C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93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AC7CCD53-E133-BB7A-C8D4-EAE96B0CC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1" y="189875"/>
            <a:ext cx="15336837" cy="1453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550104F-AF03-213F-DCEC-503ADE725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81" y="23400430"/>
            <a:ext cx="32122507" cy="1954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644DE937-DD57-05E2-3419-11A128935CD9}"/>
              </a:ext>
            </a:extLst>
          </p:cNvPr>
          <p:cNvGrpSpPr/>
          <p:nvPr/>
        </p:nvGrpSpPr>
        <p:grpSpPr>
          <a:xfrm>
            <a:off x="276781" y="1017338"/>
            <a:ext cx="30943447" cy="7652084"/>
            <a:chOff x="390150" y="433137"/>
            <a:chExt cx="31618989" cy="7652084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5E125D5F-C32F-524D-400F-0D577367F27E}"/>
                </a:ext>
              </a:extLst>
            </p:cNvPr>
            <p:cNvSpPr/>
            <p:nvPr/>
          </p:nvSpPr>
          <p:spPr>
            <a:xfrm>
              <a:off x="390150" y="433137"/>
              <a:ext cx="31618989" cy="7652084"/>
            </a:xfrm>
            <a:prstGeom prst="roundRect">
              <a:avLst/>
            </a:prstGeom>
            <a:solidFill>
              <a:srgbClr val="002B7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6900445-8DFC-9B08-AA79-E486283B9BA9}"/>
                </a:ext>
              </a:extLst>
            </p:cNvPr>
            <p:cNvSpPr txBox="1"/>
            <p:nvPr/>
          </p:nvSpPr>
          <p:spPr>
            <a:xfrm>
              <a:off x="8550544" y="995327"/>
              <a:ext cx="20598063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8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[Título del trabajo](Escriba aquí el título completo de su trabajo tal como fue aceptado)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174F3B53-E315-DA0B-8174-9FB060482385}"/>
                </a:ext>
              </a:extLst>
            </p:cNvPr>
            <p:cNvSpPr txBox="1"/>
            <p:nvPr/>
          </p:nvSpPr>
          <p:spPr>
            <a:xfrm>
              <a:off x="8983219" y="4989358"/>
              <a:ext cx="2059806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5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[Autores](Incluya nombre completo de todos los autores, separando con comas. Ejemplo de formato: Juan Pérez¹, María López²)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45BC6413-0F7D-F60D-D229-8B1A2A47A04F}"/>
                </a:ext>
              </a:extLst>
            </p:cNvPr>
            <p:cNvSpPr txBox="1"/>
            <p:nvPr/>
          </p:nvSpPr>
          <p:spPr>
            <a:xfrm>
              <a:off x="8845025" y="6984302"/>
              <a:ext cx="2059806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[Afiliaciones](Coloque el nombre de la institución o instituciones correspondientes a cada autor)</a:t>
              </a:r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057EF830-37CA-3582-A6CD-E172CF8CE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8917" y="40486845"/>
            <a:ext cx="10457160" cy="2413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3F1A7BAD-0392-E863-D0A6-C8C6FDC3E9F7}"/>
              </a:ext>
            </a:extLst>
          </p:cNvPr>
          <p:cNvSpPr txBox="1"/>
          <p:nvPr/>
        </p:nvSpPr>
        <p:spPr>
          <a:xfrm>
            <a:off x="3592286" y="10189029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 dirty="0">
                <a:solidFill>
                  <a:srgbClr val="002B7F"/>
                </a:solidFill>
              </a:rPr>
              <a:t>INTRODUCCIÓN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555CCF-4D0D-17DE-6B99-C9C7DAF1BA8A}"/>
              </a:ext>
            </a:extLst>
          </p:cNvPr>
          <p:cNvSpPr txBox="1"/>
          <p:nvPr/>
        </p:nvSpPr>
        <p:spPr>
          <a:xfrm>
            <a:off x="1338942" y="11598442"/>
            <a:ext cx="1412876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(Escriba aquí una breve descripción del contexto o problema que aborda su trabajo. Explique la importancia del tema y los objetivos principales del estudio o proyecto. Puede incluir antecedentes, motivación y propósito general del trabajo.)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Arial 36 - 40 pt, texto justificado, color negro.</a:t>
            </a:r>
          </a:p>
          <a:p>
            <a:pPr algn="just"/>
            <a:b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E35DE9E-5AEE-ADD6-2834-817DC96A9D36}"/>
              </a:ext>
            </a:extLst>
          </p:cNvPr>
          <p:cNvSpPr txBox="1"/>
          <p:nvPr/>
        </p:nvSpPr>
        <p:spPr>
          <a:xfrm>
            <a:off x="3592286" y="20033635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 dirty="0">
                <a:solidFill>
                  <a:srgbClr val="002B7F"/>
                </a:solidFill>
              </a:rPr>
              <a:t>OBJETIVOS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AC3AB30-B049-AAAF-8D29-45CD0830F995}"/>
              </a:ext>
            </a:extLst>
          </p:cNvPr>
          <p:cNvSpPr txBox="1"/>
          <p:nvPr/>
        </p:nvSpPr>
        <p:spPr>
          <a:xfrm>
            <a:off x="1338943" y="21376106"/>
            <a:ext cx="1407262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(Describa los objetivos generales y específicos del trabajo. Enuncie de manera clara qué se busca lograr con el estudio, experimento o proyecto. Puede emplear viñetas o numeración si lo considera necesario.)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Arial 36 - 40 pt, texto justificado, color negro.</a:t>
            </a:r>
          </a:p>
          <a:p>
            <a:pPr algn="just"/>
            <a:b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01928FA-9A60-3E91-B000-BBC08C244B01}"/>
              </a:ext>
            </a:extLst>
          </p:cNvPr>
          <p:cNvSpPr txBox="1"/>
          <p:nvPr/>
        </p:nvSpPr>
        <p:spPr>
          <a:xfrm>
            <a:off x="3648434" y="28896894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 dirty="0">
                <a:solidFill>
                  <a:srgbClr val="002B7F"/>
                </a:solidFill>
              </a:rPr>
              <a:t>METODOLOGÍA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B348956-B24D-EFDA-31BF-DCB85BE7E9D9}"/>
              </a:ext>
            </a:extLst>
          </p:cNvPr>
          <p:cNvSpPr txBox="1"/>
          <p:nvPr/>
        </p:nvSpPr>
        <p:spPr>
          <a:xfrm>
            <a:off x="1941096" y="30287497"/>
            <a:ext cx="13042232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(Describa los materiales, métodos, procedimientos o algoritmos utilizados en el desarrollo del trabajo. Explique brevemente las etapas principales y, si es posible, apoye la descripción con diagramas o esquemas. Evite incluir exceso de texto y priorice la claridad visual.)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Nota: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Si su contenido requiere más espacio, puede ampliar esta sección hacia la siguiente columna del cartel, procurando mantener el equilibrio visual.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Arial 36 - 40 pt, texto justificado, color negro.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0A65F2E-37C7-2D66-9F89-5641821221C3}"/>
              </a:ext>
            </a:extLst>
          </p:cNvPr>
          <p:cNvSpPr txBox="1"/>
          <p:nvPr/>
        </p:nvSpPr>
        <p:spPr>
          <a:xfrm>
            <a:off x="18701080" y="10223717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>
                <a:solidFill>
                  <a:srgbClr val="002B7F"/>
                </a:solidFill>
              </a:rPr>
              <a:t>RESULTADOS</a:t>
            </a:r>
            <a:endParaRPr lang="es-MX" sz="6000" u="sng" dirty="0">
              <a:solidFill>
                <a:srgbClr val="002B7F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989A373-B9B5-2DEE-C258-3D6B8CFD5FF2}"/>
              </a:ext>
            </a:extLst>
          </p:cNvPr>
          <p:cNvSpPr txBox="1"/>
          <p:nvPr/>
        </p:nvSpPr>
        <p:spPr>
          <a:xfrm>
            <a:off x="16404431" y="11606145"/>
            <a:ext cx="1465164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(Presente los principales hallazgos obtenidos en su trabajo. Incluya figuras, tablas o gráficas con buena resolución que faciliten la interpretación. Destaque los resultados más relevantes en relación con los objetivos planteados y comente brevemente su significado.)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Arial 36 - 40 pt, texto justificado, color negro.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B48DC05-FB31-396A-C497-440221925E28}"/>
              </a:ext>
            </a:extLst>
          </p:cNvPr>
          <p:cNvSpPr txBox="1"/>
          <p:nvPr/>
        </p:nvSpPr>
        <p:spPr>
          <a:xfrm>
            <a:off x="18709102" y="20290140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 dirty="0">
                <a:solidFill>
                  <a:srgbClr val="002B7F"/>
                </a:solidFill>
              </a:rPr>
              <a:t>CONCLUSIONES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B10F0C6-7990-DAFC-C0E2-1A039D303A00}"/>
              </a:ext>
            </a:extLst>
          </p:cNvPr>
          <p:cNvSpPr txBox="1"/>
          <p:nvPr/>
        </p:nvSpPr>
        <p:spPr>
          <a:xfrm>
            <a:off x="16404431" y="22105707"/>
            <a:ext cx="1465164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(Resuma los principales hallazgos y aportaciones del trabajo. Destaque cómo los resultados obtenidos cumplen con los objetivos planteados y cuál es su relevancia o aplicación práctica. Puede incluir recomendaciones o posibles líneas futuras de investigación o desarrollo.)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 Arial 36 - 40 pt, texto justificado, color negro.</a:t>
            </a: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EC8DAE3-A20F-CFEA-8B88-45C8F8FFAC61}"/>
              </a:ext>
            </a:extLst>
          </p:cNvPr>
          <p:cNvSpPr txBox="1"/>
          <p:nvPr/>
        </p:nvSpPr>
        <p:spPr>
          <a:xfrm>
            <a:off x="18765250" y="29827173"/>
            <a:ext cx="950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u="sng" dirty="0">
                <a:solidFill>
                  <a:srgbClr val="002B7F"/>
                </a:solidFill>
              </a:rPr>
              <a:t>REFERENCIAS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0098D48-9CCD-44EA-58DB-D54F34BDEEEE}"/>
              </a:ext>
            </a:extLst>
          </p:cNvPr>
          <p:cNvSpPr txBox="1"/>
          <p:nvPr/>
        </p:nvSpPr>
        <p:spPr>
          <a:xfrm>
            <a:off x="16404431" y="31546488"/>
            <a:ext cx="146516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(Incluya las fuentes principales consultadas durante el desarrollo del trabajo, siguiendo un formato breve y consistente, por ejemplo: [1] Autor, Título, Revista o Institución, Año. Evite incluir más de 5 referencias y asegúrese de que todas estén citadas en el contenido del cartel.)</a:t>
            </a:r>
          </a:p>
          <a:p>
            <a:pPr algn="just"/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Formato sugerido:</a:t>
            </a: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Arial 36 pt, texto justificado, color negro</a:t>
            </a:r>
          </a:p>
          <a:p>
            <a:pPr algn="just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(Evite modificar el tamaño o tipo de letra del contenido principal para mantener la uniformidad del cartel.)</a:t>
            </a:r>
          </a:p>
        </p:txBody>
      </p:sp>
      <p:pic>
        <p:nvPicPr>
          <p:cNvPr id="49" name="Imagen 48">
            <a:extLst>
              <a:ext uri="{FF2B5EF4-FFF2-40B4-BE49-F238E27FC236}">
                <a16:creationId xmlns:a16="http://schemas.microsoft.com/office/drawing/2014/main" id="{732FB5DD-FEB5-A8F3-FC4E-A18327F7D4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94856" y="21495544"/>
            <a:ext cx="409575" cy="209550"/>
          </a:xfrm>
          <a:prstGeom prst="rect">
            <a:avLst/>
          </a:prstGeom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420882A2-A3D6-3FF1-E2D3-44ABBA49B2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94856" y="21495544"/>
            <a:ext cx="409575" cy="209550"/>
          </a:xfrm>
          <a:prstGeom prst="rect">
            <a:avLst/>
          </a:prstGeom>
        </p:spPr>
      </p:pic>
      <p:pic>
        <p:nvPicPr>
          <p:cNvPr id="57" name="Imagen 56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DF8E8410-1315-7FF6-4F4A-8F50376A46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9" y="1296305"/>
            <a:ext cx="7070475" cy="707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475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554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de Jesus Garcia Dominguez</dc:creator>
  <cp:lastModifiedBy>Antonio de Jesus Garcia Dominguez</cp:lastModifiedBy>
  <cp:revision>5</cp:revision>
  <dcterms:created xsi:type="dcterms:W3CDTF">2025-10-30T17:04:40Z</dcterms:created>
  <dcterms:modified xsi:type="dcterms:W3CDTF">2025-10-31T10:16:53Z</dcterms:modified>
</cp:coreProperties>
</file>