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FEBF5-FF91-995A-7BBB-5AC3D497B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24B1C9-B17D-366D-5414-05FF3CA09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053BAD-AAEB-4542-4BC1-AC8A8A26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2E9D51-40D4-3FD6-598F-4B2E9455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BB3D98-A3B9-1CC7-C847-D5DFF802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082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229EE-7E8F-8B70-B144-D9F9A87E7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47F89D-371D-D1AA-92FF-F5FEEDD92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C5C988-7690-689D-CE22-4E5394C9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E06075-BB12-4FFC-E3C1-97AE4B0F0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439221-F0F4-6DC9-42AB-0E7FA2E52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61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495FEE-EB64-2528-415E-4649D1A2A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461F48-E177-8B03-D9A9-D32529D3C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1C4F11-852E-87A3-D9FB-C685FEE19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E6D906-2582-A85D-DBC7-65B15B935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4135E8-FC9C-20AA-3F41-A0F380C5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901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EF477-4BA9-5489-7596-8CA67143D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6E7B77-07C3-3E28-FE5A-4C9FA6FB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52A4DC-BF80-CE28-6FF2-F92F23A4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F10F71-D04E-D19F-B7DB-CC1A2CA2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608718-5FB6-AD2B-2A15-6DA44D4EF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892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46D47-BD88-7EF2-A486-FBBADB62A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CD9E92-0708-C609-DA8D-E57BFC7D6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DFBF01-5ED1-BC7A-FE43-EF8E010E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CB6FC1-786A-B674-8559-3DFC0EAA1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C472A3-39F8-B075-35AE-BC735E92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365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A9C7E-D533-258E-2FA3-5D28D924D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8A0B5D-0DEE-8B64-9FBA-5F599F98B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D09DAB-23E9-AE87-6192-9DBA19E98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D15C0D-BA9F-6D0C-AA1A-31101CB18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A74659-5B71-756B-661F-69DB376B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E3BE82-F9C2-883D-1800-4883EFF5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39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13212F-EC65-9C4A-0A42-6D13FF55D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D517CE-1DF1-5A48-B371-6D4591780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86AD1C-3FFC-98C2-5644-F4AE60473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B0FD544-6D36-9042-A400-EA38FB2B5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9A8AB6-BC93-0AFC-4814-AE2877FE8F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98B3063-FA91-CFA2-CED9-EE011BB0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B0E142-5EFC-F882-719F-D49940ECB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3FB1B95-7F08-3625-264B-86CA06FF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293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74283-0416-7184-DC51-45D79060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E1665D-A64E-CFE5-A754-E6AFA08DA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CB2E621-2CAB-B927-98B8-E3826B921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0A66BB1-3687-647D-0F46-8EBC9BBB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119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F8AED50-9979-0B83-A39B-58C44884E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8F8045D-4FEF-EA8A-929A-05E49975A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DCB42D-85C8-CF9A-0ED4-1585978A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339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3E1C3-C45C-30F8-FCFA-B2A4562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30C1C9-E666-D074-0E82-A61F74795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1B574-6891-A18E-BE13-83753F1BE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2E6B17-BC8A-D1D7-E5FF-E619C04B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C8E1F6-F79A-D02C-A9B4-937757A11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690AA7-F221-4E7E-85FC-DA57D026D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723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92C38C-F369-EE13-1B76-9EB4A6324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15AB835-B135-0CFE-B668-F2C8A4D5F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FEF642-4B46-B111-916A-D899DA7DD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690C00-875E-683C-BC69-3DD51CDA5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53B11A-37AA-5F79-E2B6-D377120A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911626-6B75-88FC-4EB3-E61CAE8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878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5F77555-7F8D-26B1-0E67-44DDBF2F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1C3539-934E-DCDB-0976-EB4183A00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6A611B-DC03-2571-8976-7E40AAE47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83C2F9-3EDE-4CAD-AD23-7261C5DC049F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92F996-D419-F72E-2696-652BD5793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7BF07C-074C-C38D-2A7B-1ADEE2A9F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37BD4B-F140-4A17-9ABB-A4BB9318B6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73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BC78791-8A06-899F-8D49-AFC992EDF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381" y="2159000"/>
            <a:ext cx="8444220" cy="469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7DA32E24-DC32-3657-47A7-958CAD10C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138" y="0"/>
            <a:ext cx="4741862" cy="449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EE239E8-3D03-98B3-E929-C3531A86B19C}"/>
              </a:ext>
            </a:extLst>
          </p:cNvPr>
          <p:cNvSpPr txBox="1"/>
          <p:nvPr/>
        </p:nvSpPr>
        <p:spPr>
          <a:xfrm>
            <a:off x="1608848" y="1790027"/>
            <a:ext cx="86535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002B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[Título del trabajo](Escriba aquí el título completo de su trabajo tal como fue aceptado)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159495-9A67-16B8-058A-B4A037D0A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178" y="5585706"/>
            <a:ext cx="4618980" cy="106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D9E5312B-7D4C-22FC-5D1A-460A2666E64D}"/>
              </a:ext>
            </a:extLst>
          </p:cNvPr>
          <p:cNvSpPr txBox="1"/>
          <p:nvPr/>
        </p:nvSpPr>
        <p:spPr>
          <a:xfrm>
            <a:off x="633662" y="3263929"/>
            <a:ext cx="109246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s-MX" sz="2000" dirty="0">
                <a:solidFill>
                  <a:srgbClr val="002B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Autores](Incluya nombre completo de todos los autores, separando con comas. Ejemplo de formato: Juan Pérez¹, María López²)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D4F302C-B867-9471-5DF8-A4D6D1B186DB}"/>
              </a:ext>
            </a:extLst>
          </p:cNvPr>
          <p:cNvSpPr txBox="1"/>
          <p:nvPr/>
        </p:nvSpPr>
        <p:spPr>
          <a:xfrm>
            <a:off x="2154246" y="4594998"/>
            <a:ext cx="78835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500" dirty="0">
                <a:solidFill>
                  <a:srgbClr val="002B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[Afiliaciones](Coloque el nombre de la institución o instituciones correspondientes a cada autor)</a:t>
            </a:r>
          </a:p>
        </p:txBody>
      </p:sp>
      <p:pic>
        <p:nvPicPr>
          <p:cNvPr id="13" name="Imagen 12" descr="Logotipo&#10;&#10;El contenido generado por IA puede ser incorrecto.">
            <a:extLst>
              <a:ext uri="{FF2B5EF4-FFF2-40B4-BE49-F238E27FC236}">
                <a16:creationId xmlns:a16="http://schemas.microsoft.com/office/drawing/2014/main" id="{28CF872F-E981-F789-E179-83E48AC0A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621" y="284427"/>
            <a:ext cx="1347537" cy="1347537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E823C5FC-BA94-0F24-3D17-B4B7EF014546}"/>
              </a:ext>
            </a:extLst>
          </p:cNvPr>
          <p:cNvSpPr txBox="1"/>
          <p:nvPr/>
        </p:nvSpPr>
        <p:spPr>
          <a:xfrm>
            <a:off x="224589" y="284427"/>
            <a:ext cx="62082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002B7F"/>
                </a:solidFill>
              </a:rPr>
              <a:t>Primer Coloquio de Ingenierías y Tecnología</a:t>
            </a:r>
            <a:br>
              <a:rPr lang="es-MX" sz="2400" dirty="0">
                <a:solidFill>
                  <a:srgbClr val="002B7F"/>
                </a:solidFill>
              </a:rPr>
            </a:br>
            <a:r>
              <a:rPr lang="es-MX" sz="2400" dirty="0">
                <a:solidFill>
                  <a:srgbClr val="002B7F"/>
                </a:solidFill>
              </a:rPr>
              <a:t>UAZ - 2025</a:t>
            </a:r>
          </a:p>
        </p:txBody>
      </p:sp>
    </p:spTree>
    <p:extLst>
      <p:ext uri="{BB962C8B-B14F-4D97-AF65-F5344CB8AC3E}">
        <p14:creationId xmlns:p14="http://schemas.microsoft.com/office/powerpoint/2010/main" val="170518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5675F-C6EE-D051-9A3B-12B555288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FE7C04A2-C3CB-257D-9C8F-C309E7EE9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138" y="0"/>
            <a:ext cx="4741862" cy="449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12" descr="Logotipo&#10;&#10;El contenido generado por IA puede ser incorrecto.">
            <a:extLst>
              <a:ext uri="{FF2B5EF4-FFF2-40B4-BE49-F238E27FC236}">
                <a16:creationId xmlns:a16="http://schemas.microsoft.com/office/drawing/2014/main" id="{F35992F9-CCD1-AD0C-6B24-35980D4F9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4262"/>
            <a:ext cx="1279358" cy="127935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EC1F5DAE-534F-97A2-7CDC-26DF3430B158}"/>
              </a:ext>
            </a:extLst>
          </p:cNvPr>
          <p:cNvSpPr txBox="1"/>
          <p:nvPr/>
        </p:nvSpPr>
        <p:spPr>
          <a:xfrm>
            <a:off x="639679" y="491986"/>
            <a:ext cx="108143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dirty="0">
                <a:solidFill>
                  <a:srgbClr val="002B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[Título de la sección]</a:t>
            </a:r>
            <a:b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(Escriba aquí el título de la parte del trabajo que se está presentando, por ejemplo: Introducción, Metodología, Resultados, Conclusiones, etc.)</a:t>
            </a:r>
            <a:endParaRPr lang="es-MX" sz="3600" b="1" dirty="0">
              <a:solidFill>
                <a:srgbClr val="002B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EF45027-254C-471D-626A-D54F9C8C798E}"/>
              </a:ext>
            </a:extLst>
          </p:cNvPr>
          <p:cNvSpPr txBox="1"/>
          <p:nvPr/>
        </p:nvSpPr>
        <p:spPr>
          <a:xfrm>
            <a:off x="639679" y="2245855"/>
            <a:ext cx="1081438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(En este espacio coloque el contenido correspondiente: texto breve, puntos clave, figuras, tablas o diagramas que apoyen la explicación.)</a:t>
            </a:r>
          </a:p>
          <a:p>
            <a:pPr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 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Título: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Arial Bold 36 pt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, color azul institucional #002b7f.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Contenido: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Arial 18 pt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, color negro, texto justificado o con viñetas.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Puede insertar imágenes o gráficas manteniendo un diseño equilibrado.</a:t>
            </a:r>
          </a:p>
        </p:txBody>
      </p:sp>
    </p:spTree>
    <p:extLst>
      <p:ext uri="{BB962C8B-B14F-4D97-AF65-F5344CB8AC3E}">
        <p14:creationId xmlns:p14="http://schemas.microsoft.com/office/powerpoint/2010/main" val="1501178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170</Words>
  <Application>Microsoft Office PowerPoint</Application>
  <PresentationFormat>Panorámica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de Jesus Garcia Dominguez</dc:creator>
  <cp:lastModifiedBy>Antonio de Jesus Garcia Dominguez</cp:lastModifiedBy>
  <cp:revision>2</cp:revision>
  <dcterms:created xsi:type="dcterms:W3CDTF">2025-10-30T19:27:02Z</dcterms:created>
  <dcterms:modified xsi:type="dcterms:W3CDTF">2025-10-31T10:17:17Z</dcterms:modified>
</cp:coreProperties>
</file>